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66" r:id="rId5"/>
    <p:sldId id="267" r:id="rId6"/>
    <p:sldId id="269" r:id="rId7"/>
    <p:sldId id="268" r:id="rId8"/>
    <p:sldId id="270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DEO BACKGROUND" id="{DF9C3497-BBD5-4613-B44A-78C97E44410F}">
          <p14:sldIdLst>
            <p14:sldId id="266"/>
            <p14:sldId id="267"/>
            <p14:sldId id="269"/>
            <p14:sldId id="268"/>
          </p14:sldIdLst>
        </p14:section>
        <p14:section name="Speaker Kit" id="{12D4122A-B2F0-450B-9201-9B9330A50DBD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1DF4F-4B90-467F-B627-A5CC74C8C578}" v="1" dt="2024-07-03T04:18:12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ca Paduraru" userId="b56124da-43ae-4a59-95e3-204176cd6ac7" providerId="ADAL" clId="{64C1DF4F-4B90-467F-B627-A5CC74C8C578}"/>
    <pc:docChg chg="custSel addSld modSld addSection modSection">
      <pc:chgData name="Anca Paduraru" userId="b56124da-43ae-4a59-95e3-204176cd6ac7" providerId="ADAL" clId="{64C1DF4F-4B90-467F-B627-A5CC74C8C578}" dt="2024-07-03T04:22:11.897" v="74" actId="6549"/>
      <pc:docMkLst>
        <pc:docMk/>
      </pc:docMkLst>
      <pc:sldChg chg="addSp modSp new mod">
        <pc:chgData name="Anca Paduraru" userId="b56124da-43ae-4a59-95e3-204176cd6ac7" providerId="ADAL" clId="{64C1DF4F-4B90-467F-B627-A5CC74C8C578}" dt="2024-07-03T04:22:11.897" v="74" actId="6549"/>
        <pc:sldMkLst>
          <pc:docMk/>
          <pc:sldMk cId="106114596" sldId="270"/>
        </pc:sldMkLst>
        <pc:spChg chg="mod">
          <ac:chgData name="Anca Paduraru" userId="b56124da-43ae-4a59-95e3-204176cd6ac7" providerId="ADAL" clId="{64C1DF4F-4B90-467F-B627-A5CC74C8C578}" dt="2024-07-03T04:20:34.421" v="61" actId="1076"/>
          <ac:spMkLst>
            <pc:docMk/>
            <pc:sldMk cId="106114596" sldId="270"/>
            <ac:spMk id="2" creationId="{AA20D2C0-E76A-6079-5A0B-7C0EE0BE1C79}"/>
          </ac:spMkLst>
        </pc:spChg>
        <pc:spChg chg="mod">
          <ac:chgData name="Anca Paduraru" userId="b56124da-43ae-4a59-95e3-204176cd6ac7" providerId="ADAL" clId="{64C1DF4F-4B90-467F-B627-A5CC74C8C578}" dt="2024-07-03T04:22:11.897" v="74" actId="6549"/>
          <ac:spMkLst>
            <pc:docMk/>
            <pc:sldMk cId="106114596" sldId="270"/>
            <ac:spMk id="3" creationId="{B0509473-153A-0A50-A3D1-1143EDB735FA}"/>
          </ac:spMkLst>
        </pc:spChg>
        <pc:spChg chg="add mod">
          <ac:chgData name="Anca Paduraru" userId="b56124da-43ae-4a59-95e3-204176cd6ac7" providerId="ADAL" clId="{64C1DF4F-4B90-467F-B627-A5CC74C8C578}" dt="2024-07-03T04:21:49.068" v="72" actId="27636"/>
          <ac:spMkLst>
            <pc:docMk/>
            <pc:sldMk cId="106114596" sldId="270"/>
            <ac:spMk id="4" creationId="{C227FFCB-2F4E-541A-CCF1-BF34E5E38B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51F3-2505-CA12-EAB8-E057550A3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AAEB8-DB85-D223-D74A-B85EE8D64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E803-31C8-94C0-F644-7D2C64BD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D0C4F-EA6A-FA26-956F-1BC657AD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A194-FBA8-B759-1EC5-F462CEB6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9E92-A722-4C32-7BEF-B3A702D9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7C821-997E-A44B-AC90-1730AFDE3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CC7A-A7F6-8C5A-D13E-81BD0590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DFC5D-0BB2-08A8-782D-D72F3633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F309-DAE2-C4D8-6A26-06B03464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700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8F65A-FEEC-651A-6533-B81987713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A9D3-3F29-B3CA-5F3A-84779177E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3FCE6-C986-F2D4-B392-81F9BC87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CBAA-6D5A-4CC7-9565-FA567FBA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AE0F1-717B-92E7-FD38-FF68CED6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340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D316-37DC-8A36-E922-1F51ABFD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69EB-FDA5-D00D-EB68-8CB49AAF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4960B-2F91-2B5F-6D26-4DAF76C6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0F59-480E-14D8-74DB-8C0C7569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8F74E-1FED-2D06-3EAF-D976DE1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1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AEDB-77AE-93F5-C1D6-76C3D41E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DCF0B-2206-646F-716E-0F558075D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1D76E-D516-1931-1498-9C0CBD5D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58794-CC6F-7273-B869-0C22C276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8CC9-A62C-069D-A1B1-F3AF5B8F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B697-9160-0D24-A6A5-17315D45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D8D0-CB15-C6E5-A643-8676EE78A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CAF2B-5972-EA2C-0DC5-2681B5BCE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EAC48-327A-3FD5-CCC7-1F3A1E96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CE740-AEA8-A85F-2F15-7C204D8D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1386A-8D92-0EF5-3B18-E3583A87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4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AE28-8B94-2131-1E01-F13BD1AE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1F914-766C-B0FF-8279-C36CA6EAE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0CB68-2997-F4E5-8E42-B02EE087E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88A8B-40C1-92F6-D8DB-F2529A2E3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E15CC-E9FE-47CB-B4E9-B30BD0770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C84F7-CFB5-3C94-555E-341A6C32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0EF9A-982F-D7B7-69E8-2E15DC2B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AA1EC-EECE-E204-20DB-C668C8BD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DACF-0852-086C-56E3-2A57F1C7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7FD29-3758-2ACF-DD0E-810DD46D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F756B-E8F2-A212-96D5-1577CD29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2023-0915-9729-3DD4-99EA2B9F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4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989A8-0D7D-B184-9E7E-AE3F71D4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D1AA6-B6A6-7DDA-22BC-5F5D0156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412FB-F6E3-2BF3-0BE5-11BBA366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5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1C18-A287-765E-CFBD-695E857C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4C93-8570-1C47-B07B-4D789582A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7CBF4-40F2-A146-A344-32B88660C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FBB97-0345-0EE1-B640-8C5B58F3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57CC2-738B-6664-3B85-BAEAE9F9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DA4ED-2FF6-89A9-2A29-CB8571A5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1E4F-F643-292F-CAF6-662FFA83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68A56-23AF-3540-AC1E-2B43419A1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1A7C8-9188-A62C-D5D3-82B3FEC6C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2DCC9-B8A2-18F6-5DF5-28FD1D98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9D127-4E14-15C5-2FE4-F8C52A85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E4EF4-605F-5272-1B13-1E635739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BDDBC-C73A-60AE-6C94-FF28FA09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D74A-E03E-72C1-757A-2F74E254D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EFB0-799D-3D8A-2C78-DE21D1A74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3D500-50BA-47DD-604E-468500805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C8D69-FE93-83DE-C830-7E6DD3FD3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3785615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036699-E9CC-14A7-504C-21304868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0" y="-540478"/>
            <a:ext cx="5148072" cy="1345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SHORT EVENT NAME</a:t>
            </a: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0" y="-540478"/>
            <a:ext cx="5148072" cy="1345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SHORT EVENT NAME</a:t>
            </a:r>
          </a:p>
        </p:txBody>
      </p:sp>
      <p:pic>
        <p:nvPicPr>
          <p:cNvPr id="9" name="Picture 8" descr="3D rendering of a robotic arm with fingers half-curled and the index finger pointing out">
            <a:extLst>
              <a:ext uri="{FF2B5EF4-FFF2-40B4-BE49-F238E27FC236}">
                <a16:creationId xmlns:a16="http://schemas.microsoft.com/office/drawing/2014/main" id="{D6307C16-41A6-AF10-79C9-A77686E7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7560" y="3231616"/>
            <a:ext cx="4123944" cy="31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D design of a city in white">
            <a:extLst>
              <a:ext uri="{FF2B5EF4-FFF2-40B4-BE49-F238E27FC236}">
                <a16:creationId xmlns:a16="http://schemas.microsoft.com/office/drawing/2014/main" id="{DE1F8F22-89D8-4AC3-B019-E032730F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0" y="-540478"/>
            <a:ext cx="5148072" cy="1345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SHORT EVENT NAME</a:t>
            </a:r>
          </a:p>
        </p:txBody>
      </p:sp>
    </p:spTree>
    <p:extLst>
      <p:ext uri="{BB962C8B-B14F-4D97-AF65-F5344CB8AC3E}">
        <p14:creationId xmlns:p14="http://schemas.microsoft.com/office/powerpoint/2010/main" val="64551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2744C7-D179-D9D6-77F4-9DF36389CFE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0" y="-540478"/>
            <a:ext cx="5148072" cy="1345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SHORT EVENT NAME</a:t>
            </a:r>
          </a:p>
        </p:txBody>
      </p:sp>
      <p:pic>
        <p:nvPicPr>
          <p:cNvPr id="7" name="Picture 6" descr="Stethoscope on white background">
            <a:extLst>
              <a:ext uri="{FF2B5EF4-FFF2-40B4-BE49-F238E27FC236}">
                <a16:creationId xmlns:a16="http://schemas.microsoft.com/office/drawing/2014/main" id="{2E3EA4F8-9772-95CE-41E4-BF2E7E1C4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24144" cy="37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0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D2C0-E76A-6079-5A0B-7C0EE0BE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46837"/>
            <a:ext cx="10515600" cy="1325563"/>
          </a:xfrm>
        </p:spPr>
        <p:txBody>
          <a:bodyPr/>
          <a:lstStyle/>
          <a:p>
            <a:r>
              <a:rPr lang="en-GB" dirty="0"/>
              <a:t>Speaker Kit contents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09473-153A-0A50-A3D1-1143EDB7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818514"/>
            <a:ext cx="5620513" cy="4351338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en-GB" sz="1200" b="1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Branded Presentation Templates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Provide pre-designed PowerPoint or Google Slide templates with your event's branding (logos, colours, fonts, etc.)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Include slide layouts for different content types (title, agenda, data visualization, etc.)</a:t>
            </a:r>
          </a:p>
          <a:p>
            <a:pPr algn="l">
              <a:buFont typeface="+mj-lt"/>
              <a:buAutoNum type="arabicPeriod" startAt="2"/>
            </a:pPr>
            <a:r>
              <a:rPr lang="en-GB" sz="1200" b="1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Speaker Guidelines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Outline best practices and recommendations for effective webinar presentations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Provide </a:t>
            </a:r>
            <a:r>
              <a:rPr lang="en-GB" sz="1200" b="0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guidance on optimal slide design and content formatting</a:t>
            </a:r>
          </a:p>
          <a:p>
            <a:pPr algn="l">
              <a:buFont typeface="+mj-lt"/>
              <a:buAutoNum type="arabicPeriod" startAt="3"/>
            </a:pPr>
            <a:r>
              <a:rPr lang="en-GB" sz="1200" b="1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Technical Instructions</a:t>
            </a:r>
          </a:p>
          <a:p>
            <a:pPr>
              <a:lnSpc>
                <a:spcPct val="110000"/>
              </a:lnSpc>
            </a:pPr>
            <a:r>
              <a:rPr lang="en-GB" sz="1200" b="0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Explain the webinar platform features and functionality the speakers will be using</a:t>
            </a:r>
          </a:p>
          <a:p>
            <a:pPr>
              <a:lnSpc>
                <a:spcPct val="110000"/>
              </a:lnSpc>
            </a:pPr>
            <a:r>
              <a:rPr lang="en-GB" sz="1200" b="0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Include step-by-step guides for sharing screens, using webcams, managing Q&amp;A, etc.</a:t>
            </a:r>
          </a:p>
          <a:p>
            <a:pPr>
              <a:lnSpc>
                <a:spcPct val="110000"/>
              </a:lnSpc>
            </a:pPr>
            <a:r>
              <a:rPr lang="en-GB" sz="1200" b="0" i="0" dirty="0">
                <a:solidFill>
                  <a:srgbClr val="13343B"/>
                </a:solidFill>
                <a:effectLst/>
                <a:highlight>
                  <a:srgbClr val="FCFCF9"/>
                </a:highlight>
                <a:latin typeface="Century Gothic" panose="020B0502020202020204" pitchFamily="34" charset="0"/>
              </a:rPr>
              <a:t>Offer contact information for technical support before and during the event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27FFCB-2F4E-541A-CCF1-BF34E5E38B95}"/>
              </a:ext>
            </a:extLst>
          </p:cNvPr>
          <p:cNvSpPr txBox="1">
            <a:spLocks/>
          </p:cNvSpPr>
          <p:nvPr/>
        </p:nvSpPr>
        <p:spPr>
          <a:xfrm>
            <a:off x="6458712" y="1809941"/>
            <a:ext cx="51998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en-GB" sz="1200" b="1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Promotional Assets</a:t>
            </a:r>
          </a:p>
          <a:p>
            <a:r>
              <a:rPr lang="en-GB" sz="1200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Provide speaker headshots, bios, and social media handles for event promotion</a:t>
            </a:r>
          </a:p>
          <a:p>
            <a:r>
              <a:rPr lang="en-GB" sz="1200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Share sample social media posts, email signatures, or other assets speakers can use</a:t>
            </a:r>
          </a:p>
          <a:p>
            <a:r>
              <a:rPr lang="en-GB" sz="1200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Encourage speakers to help promote the event to their own networks</a:t>
            </a:r>
          </a:p>
          <a:p>
            <a:pPr>
              <a:buFont typeface="+mj-lt"/>
              <a:buAutoNum type="arabicPeriod" startAt="5"/>
            </a:pPr>
            <a:r>
              <a:rPr lang="en-GB" sz="1200" b="1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Speaker Rehearsal Session</a:t>
            </a:r>
          </a:p>
          <a:p>
            <a:r>
              <a:rPr lang="en-GB" sz="1200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Schedule a dry run for speakers to test their equipment and presentation</a:t>
            </a:r>
          </a:p>
          <a:p>
            <a:r>
              <a:rPr lang="en-GB" sz="1200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Allow them to practice using the webinar tools and receive feedback</a:t>
            </a:r>
          </a:p>
          <a:p>
            <a:r>
              <a:rPr lang="en-GB" sz="1200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Ensure a smooth technical experience on the day of the event</a:t>
            </a:r>
          </a:p>
          <a:p>
            <a:pPr>
              <a:buFont typeface="+mj-lt"/>
              <a:buAutoNum type="arabicPeriod" startAt="6"/>
            </a:pPr>
            <a:r>
              <a:rPr lang="en-GB" sz="1200" b="1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Speaker Toolkit</a:t>
            </a:r>
          </a:p>
          <a:p>
            <a:r>
              <a:rPr lang="en-GB" sz="1200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Compile all the above materials into a comprehensive "Speaker Toolkit"</a:t>
            </a:r>
          </a:p>
          <a:p>
            <a:r>
              <a:rPr lang="en-GB" sz="1200" dirty="0">
                <a:solidFill>
                  <a:srgbClr val="13343B"/>
                </a:solidFill>
                <a:highlight>
                  <a:srgbClr val="FCFCF9"/>
                </a:highlight>
                <a:latin typeface="Century Gothic" panose="020B0502020202020204" pitchFamily="34" charset="0"/>
              </a:rPr>
              <a:t>Make this available digitally (e.g. shared folder, website) for easy access</a:t>
            </a:r>
          </a:p>
        </p:txBody>
      </p:sp>
    </p:spTree>
    <p:extLst>
      <p:ext uri="{BB962C8B-B14F-4D97-AF65-F5344CB8AC3E}">
        <p14:creationId xmlns:p14="http://schemas.microsoft.com/office/powerpoint/2010/main" val="10611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Century Gothic</vt:lpstr>
      <vt:lpstr>Office Theme</vt:lpstr>
      <vt:lpstr>SHORT EVENT NAME</vt:lpstr>
      <vt:lpstr>SHORT EVENT NAME</vt:lpstr>
      <vt:lpstr>SHORT EVENT NAME</vt:lpstr>
      <vt:lpstr>SHORT EVENT NAME</vt:lpstr>
      <vt:lpstr>Speaker Kit contents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Anca Paduraru</dc:creator>
  <cp:lastModifiedBy>Anca Paduraru</cp:lastModifiedBy>
  <cp:revision>1</cp:revision>
  <dcterms:created xsi:type="dcterms:W3CDTF">2024-07-01T04:59:37Z</dcterms:created>
  <dcterms:modified xsi:type="dcterms:W3CDTF">2024-07-03T04:22:12Z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